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59" r:id="rId9"/>
    <p:sldId id="258" r:id="rId10"/>
    <p:sldId id="26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http://www.saint-lo-agglo.fr/var/saintlo/storage/images/mediatheque/interdiction-short/456548-1-fre-FR/interdiction-short_lightbox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8279"/>
            <a:ext cx="10763250" cy="3585571"/>
          </a:xfrm>
        </p:spPr>
        <p:txBody>
          <a:bodyPr>
            <a:normAutofit/>
          </a:bodyPr>
          <a:lstStyle/>
          <a:p>
            <a:r>
              <a:rPr lang="fr-FR" sz="4400" b="1" dirty="0" smtClean="0"/>
              <a:t>Il est interdit – </a:t>
            </a:r>
            <a:r>
              <a:rPr lang="fr-FR" sz="4400" b="1" dirty="0" err="1" smtClean="0">
                <a:solidFill>
                  <a:srgbClr val="00B0F0"/>
                </a:solidFill>
              </a:rPr>
              <a:t>it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 smtClean="0">
              <a:solidFill>
                <a:srgbClr val="FF0000"/>
              </a:solidFill>
            </a:endParaRPr>
          </a:p>
          <a:p>
            <a:endParaRPr lang="fr-FR" sz="4400" b="1" dirty="0" smtClean="0"/>
          </a:p>
          <a:p>
            <a:r>
              <a:rPr lang="fr-FR" sz="4400" b="1" dirty="0" smtClean="0"/>
              <a:t>Il n’est pas interdit – </a:t>
            </a:r>
            <a:r>
              <a:rPr lang="fr-FR" sz="4400" b="1" dirty="0" smtClean="0">
                <a:solidFill>
                  <a:srgbClr val="00B0F0"/>
                </a:solidFill>
              </a:rPr>
              <a:t>It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not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1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3375" y="47171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Write about a problem you had where your parents forbade you from doing something.  </a:t>
            </a:r>
            <a:r>
              <a:rPr lang="fr-FR" dirty="0"/>
              <a:t>Use the </a:t>
            </a:r>
            <a:r>
              <a:rPr lang="fr-FR" dirty="0" err="1"/>
              <a:t>following</a:t>
            </a:r>
            <a:r>
              <a:rPr lang="fr-FR" dirty="0"/>
              <a:t> phrases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 smtClean="0"/>
              <a:t>J’avais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Je </a:t>
            </a:r>
            <a:r>
              <a:rPr lang="fr-FR" dirty="0" smtClean="0"/>
              <a:t>voulais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Mes parents m’ont interdit 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95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interdit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66" y="360218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403666" y="548279"/>
            <a:ext cx="4883584" cy="3585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b="1" smtClean="0"/>
              <a:t>Il est interdit – </a:t>
            </a:r>
            <a:r>
              <a:rPr lang="fr-FR" sz="4400" b="1" smtClean="0">
                <a:solidFill>
                  <a:srgbClr val="00B0F0"/>
                </a:solidFill>
              </a:rPr>
              <a:t>it is forbidden</a:t>
            </a:r>
            <a:endParaRPr lang="fr-FR" sz="4400" b="1" smtClean="0">
              <a:solidFill>
                <a:srgbClr val="FF0000"/>
              </a:solidFill>
            </a:endParaRPr>
          </a:p>
          <a:p>
            <a:endParaRPr lang="fr-FR" sz="4400" b="1" smtClean="0"/>
          </a:p>
          <a:p>
            <a:r>
              <a:rPr lang="fr-FR" sz="4400" b="1" smtClean="0"/>
              <a:t>Il n’est pas interdit – </a:t>
            </a:r>
            <a:r>
              <a:rPr lang="fr-FR" sz="4400" b="1" smtClean="0">
                <a:solidFill>
                  <a:srgbClr val="00B0F0"/>
                </a:solidFill>
              </a:rPr>
              <a:t>It is not forbidden</a:t>
            </a:r>
            <a:endParaRPr lang="fr-FR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4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interdit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66" y="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403666" y="548279"/>
            <a:ext cx="4883584" cy="3585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b="1" smtClean="0"/>
              <a:t>Il est interdit – </a:t>
            </a:r>
            <a:r>
              <a:rPr lang="fr-FR" sz="4400" b="1" smtClean="0">
                <a:solidFill>
                  <a:srgbClr val="00B0F0"/>
                </a:solidFill>
              </a:rPr>
              <a:t>it is forbidden</a:t>
            </a:r>
            <a:endParaRPr lang="fr-FR" sz="4400" b="1" smtClean="0">
              <a:solidFill>
                <a:srgbClr val="FF0000"/>
              </a:solidFill>
            </a:endParaRPr>
          </a:p>
          <a:p>
            <a:endParaRPr lang="fr-FR" sz="4400" b="1" smtClean="0"/>
          </a:p>
          <a:p>
            <a:r>
              <a:rPr lang="fr-FR" sz="4400" b="1" smtClean="0"/>
              <a:t>Il n’est pas interdit – </a:t>
            </a:r>
            <a:r>
              <a:rPr lang="fr-FR" sz="4400" b="1" smtClean="0">
                <a:solidFill>
                  <a:srgbClr val="00B0F0"/>
                </a:solidFill>
              </a:rPr>
              <a:t>It is not forbidden</a:t>
            </a:r>
            <a:endParaRPr lang="fr-FR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8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Image result for interdit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40" y="0"/>
            <a:ext cx="6785552" cy="678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403666" y="548279"/>
            <a:ext cx="4883584" cy="3585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b="1" dirty="0" smtClean="0"/>
              <a:t>Il est interdit – </a:t>
            </a:r>
            <a:r>
              <a:rPr lang="fr-FR" sz="4400" b="1" dirty="0" err="1" smtClean="0">
                <a:solidFill>
                  <a:srgbClr val="00B0F0"/>
                </a:solidFill>
              </a:rPr>
              <a:t>it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 smtClean="0">
              <a:solidFill>
                <a:srgbClr val="FF0000"/>
              </a:solidFill>
            </a:endParaRPr>
          </a:p>
          <a:p>
            <a:endParaRPr lang="fr-FR" sz="4400" b="1" dirty="0" smtClean="0"/>
          </a:p>
          <a:p>
            <a:r>
              <a:rPr lang="fr-FR" sz="4400" b="1" dirty="0" smtClean="0"/>
              <a:t>Il n’est pas interdit – </a:t>
            </a:r>
            <a:r>
              <a:rPr lang="fr-FR" sz="4400" b="1" dirty="0" smtClean="0">
                <a:solidFill>
                  <a:srgbClr val="00B0F0"/>
                </a:solidFill>
              </a:rPr>
              <a:t>It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not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Image result for interdit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62" y="387928"/>
            <a:ext cx="6317673" cy="631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403666" y="548279"/>
            <a:ext cx="4883584" cy="3585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b="1" dirty="0" smtClean="0"/>
              <a:t>Il est interdit – </a:t>
            </a:r>
            <a:r>
              <a:rPr lang="fr-FR" sz="4400" b="1" dirty="0" err="1" smtClean="0">
                <a:solidFill>
                  <a:srgbClr val="00B0F0"/>
                </a:solidFill>
              </a:rPr>
              <a:t>it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 smtClean="0">
              <a:solidFill>
                <a:srgbClr val="FF0000"/>
              </a:solidFill>
            </a:endParaRPr>
          </a:p>
          <a:p>
            <a:endParaRPr lang="fr-FR" sz="4400" b="1" dirty="0" smtClean="0"/>
          </a:p>
          <a:p>
            <a:r>
              <a:rPr lang="fr-FR" sz="4400" b="1" dirty="0" smtClean="0"/>
              <a:t>Il n’est pas interdit – </a:t>
            </a:r>
            <a:r>
              <a:rPr lang="fr-FR" sz="4400" b="1" dirty="0" smtClean="0">
                <a:solidFill>
                  <a:srgbClr val="00B0F0"/>
                </a:solidFill>
              </a:rPr>
              <a:t>It </a:t>
            </a:r>
            <a:r>
              <a:rPr lang="fr-FR" sz="4400" b="1" dirty="0" err="1" smtClean="0">
                <a:solidFill>
                  <a:srgbClr val="00B0F0"/>
                </a:solidFill>
              </a:rPr>
              <a:t>is</a:t>
            </a:r>
            <a:r>
              <a:rPr lang="fr-FR" sz="4400" b="1" dirty="0" smtClean="0">
                <a:solidFill>
                  <a:srgbClr val="00B0F0"/>
                </a:solidFill>
              </a:rPr>
              <a:t> not </a:t>
            </a:r>
            <a:r>
              <a:rPr lang="fr-FR" sz="4400" b="1" dirty="0" err="1" smtClean="0">
                <a:solidFill>
                  <a:srgbClr val="00B0F0"/>
                </a:solidFill>
              </a:rPr>
              <a:t>forbidden</a:t>
            </a:r>
            <a:endParaRPr lang="fr-FR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71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Image result for interdit de donner a man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610" y="96982"/>
            <a:ext cx="6622473" cy="66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1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7" name="Picture 3" descr="Afficher l'image d'origine"/>
          <p:cNvPicPr>
            <a:picLocks noChangeAspect="1" noChangeArrowheads="1"/>
          </p:cNvPicPr>
          <p:nvPr/>
        </p:nvPicPr>
        <p:blipFill>
          <a:blip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198" y="0"/>
            <a:ext cx="8058775" cy="65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8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8725" y="548279"/>
            <a:ext cx="11058525" cy="3585571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Il y avait – </a:t>
            </a:r>
            <a:r>
              <a:rPr lang="fr-FR" sz="3200" b="1" dirty="0" smtClean="0">
                <a:solidFill>
                  <a:srgbClr val="00B0F0"/>
                </a:solidFill>
              </a:rPr>
              <a:t>There </a:t>
            </a:r>
            <a:r>
              <a:rPr lang="fr-FR" sz="3200" b="1" dirty="0" err="1" smtClean="0">
                <a:solidFill>
                  <a:srgbClr val="00B0F0"/>
                </a:solidFill>
              </a:rPr>
              <a:t>was</a:t>
            </a:r>
            <a:endParaRPr lang="fr-FR" sz="3200" b="1" dirty="0" smtClean="0">
              <a:solidFill>
                <a:srgbClr val="FF0000"/>
              </a:solidFill>
            </a:endParaRPr>
          </a:p>
          <a:p>
            <a:endParaRPr lang="fr-FR" sz="3200" b="1" dirty="0" smtClean="0"/>
          </a:p>
          <a:p>
            <a:r>
              <a:rPr lang="fr-FR" sz="3200" b="1" dirty="0" smtClean="0"/>
              <a:t>Il est interdit de – </a:t>
            </a:r>
            <a:r>
              <a:rPr lang="fr-FR" sz="3200" b="1" dirty="0" smtClean="0">
                <a:solidFill>
                  <a:srgbClr val="00B0F0"/>
                </a:solidFill>
              </a:rPr>
              <a:t>It </a:t>
            </a:r>
            <a:r>
              <a:rPr lang="fr-FR" sz="3200" b="1" dirty="0" err="1" smtClean="0">
                <a:solidFill>
                  <a:srgbClr val="00B0F0"/>
                </a:solidFill>
              </a:rPr>
              <a:t>is</a:t>
            </a:r>
            <a:r>
              <a:rPr lang="fr-FR" sz="3200" b="1" dirty="0" smtClean="0">
                <a:solidFill>
                  <a:srgbClr val="00B0F0"/>
                </a:solidFill>
              </a:rPr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forbidden</a:t>
            </a:r>
            <a:endParaRPr lang="fr-FR" sz="3200" b="1" dirty="0" smtClean="0">
              <a:solidFill>
                <a:srgbClr val="00B0F0"/>
              </a:solidFill>
            </a:endParaRPr>
          </a:p>
          <a:p>
            <a:endParaRPr lang="fr-FR" sz="3200" b="1" dirty="0">
              <a:solidFill>
                <a:srgbClr val="FF0000"/>
              </a:solidFill>
            </a:endParaRPr>
          </a:p>
          <a:p>
            <a:endParaRPr lang="fr-FR" sz="3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5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3375" y="47171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fr-FR" dirty="0"/>
              <a:t>Nicholas avait un problème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Il voulait porter un </a:t>
            </a:r>
            <a:r>
              <a:rPr lang="fr-FR" u="sng" dirty="0"/>
              <a:t>maillot de bain</a:t>
            </a:r>
            <a:r>
              <a:rPr lang="fr-FR" dirty="0"/>
              <a:t> à </a:t>
            </a:r>
            <a:r>
              <a:rPr lang="fr-FR" dirty="0" smtClean="0"/>
              <a:t>l’école, mais </a:t>
            </a:r>
            <a:r>
              <a:rPr lang="fr-FR" dirty="0"/>
              <a:t>ses parents étaient très stricts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Nicholas leur a dit, « Maman, papa, je veux porter mon maillot de bain à l’école. </a:t>
            </a:r>
            <a:r>
              <a:rPr lang="fr-FR" dirty="0" smtClean="0"/>
              <a:t>»</a:t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Ses parents lui ont interdit de porter un maillot de bain à l’école.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fr-FR" dirty="0"/>
              <a:t>Ils lui ont dit, « </a:t>
            </a:r>
            <a:r>
              <a:rPr lang="fr-FR" dirty="0" smtClean="0"/>
              <a:t>Non, tu </a:t>
            </a:r>
            <a:r>
              <a:rPr lang="fr-FR" dirty="0"/>
              <a:t>ne peux pas ! 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4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240</TotalTime>
  <Words>119</Words>
  <Application>Microsoft Office PowerPoint</Application>
  <PresentationFormat>Widescreen</PresentationFormat>
  <Paragraphs>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Nicholas avait un problème.  Il voulait porter un maillot de bain à l’école, mais ses parents étaient très stricts.  Nicholas leur a dit, « Maman, papa, je veux porter mon maillot de bain à l’école. »  Ses parents lui ont interdit de porter un maillot de bain à l’école.   Ils lui ont dit, « Non, tu ne peux pas ! »</vt:lpstr>
      <vt:lpstr>Write about a problem you had where your parents forbade you from doing something.  Use the following phrases:  J’avais  Je voulais  Mes parents m’ont interdit 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2016-09-26T14:29:16Z</dcterms:created>
  <dcterms:modified xsi:type="dcterms:W3CDTF">2016-09-28T15:23:46Z</dcterms:modified>
</cp:coreProperties>
</file>